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"/>
  </p:notesMasterIdLst>
  <p:handoutMasterIdLst>
    <p:handoutMasterId r:id="rId5"/>
  </p:handoutMasterIdLst>
  <p:sldIdLst>
    <p:sldId id="274" r:id="rId2"/>
    <p:sldId id="273" r:id="rId3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>
        <p:scale>
          <a:sx n="23" d="100"/>
          <a:sy n="23" d="100"/>
        </p:scale>
        <p:origin x="-3306" y="-72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xmlns="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xmlns="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xmlns="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xmlns="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xmlns="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>
            <a:off x="10287795" y="7587157"/>
            <a:ext cx="0" cy="2865633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xmlns="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xmlns="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xmlns="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xmlns="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xmlns="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23" name="직사각형 22"/>
          <p:cNvSpPr/>
          <p:nvPr userDrawn="1"/>
        </p:nvSpPr>
        <p:spPr>
          <a:xfrm>
            <a:off x="0" y="0"/>
            <a:ext cx="20575588" cy="2011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806334" y="639458"/>
            <a:ext cx="3713877" cy="839526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ctr"/>
            <a:r>
              <a:rPr lang="en-US" altLang="ko-KR" sz="5400" b="1" dirty="0" smtClean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26" name="Picture 2" descr="뒤로 화살표 - 무료 화살개 아이콘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8835" y="444964"/>
            <a:ext cx="1213268" cy="121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홈 아이콘을 무료로 다운로드 (PNG &amp; SVG)하기 | Magnific (구 Freepik)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3503" y="384883"/>
            <a:ext cx="1205461" cy="12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41"/>
          <a:stretch/>
        </p:blipFill>
        <p:spPr bwMode="auto">
          <a:xfrm>
            <a:off x="8048642" y="384882"/>
            <a:ext cx="7796801" cy="1371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51" b="66872"/>
          <a:stretch/>
        </p:blipFill>
        <p:spPr bwMode="auto">
          <a:xfrm>
            <a:off x="4911085" y="282451"/>
            <a:ext cx="3220184" cy="128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(E-POSTER)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6278648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</a:t>
            </a:r>
            <a:r>
              <a:rPr lang="en-US" altLang="ko-KR" sz="6600" b="1" kern="100" baseline="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will be used for both on-site display.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(Rapid</a:t>
            </a:r>
            <a:r>
              <a:rPr lang="en-US" altLang="ko-KR" sz="9600" b="1" baseline="0" dirty="0">
                <a:solidFill>
                  <a:schemeClr val="tx1"/>
                </a:solidFill>
              </a:rPr>
              <a:t> 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9274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9tre96pixf4uukh9c0d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hlinkClick r:id="rId2"/>
              </a:rPr>
              <a:t>https://www.dropbox.com/request/9tre96pixf4uukh9c0d0</a:t>
            </a:r>
            <a:endParaRPr lang="en-US" altLang="ko-KR" sz="8800" b="1" dirty="0"/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xmlns="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xmlns="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xmlns="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8656334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1022913" y="459052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YO-0020</a:t>
            </a: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149</Words>
  <Application>Microsoft Office PowerPoint</Application>
  <PresentationFormat>사용자 지정</PresentationFormat>
  <Paragraphs>21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50</cp:revision>
  <dcterms:created xsi:type="dcterms:W3CDTF">2021-09-02T07:13:59Z</dcterms:created>
  <dcterms:modified xsi:type="dcterms:W3CDTF">2026-07-02T06:10:08Z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